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62" r:id="rId7"/>
    <p:sldId id="290" r:id="rId8"/>
    <p:sldId id="260" r:id="rId9"/>
    <p:sldId id="287" r:id="rId10"/>
    <p:sldId id="283" r:id="rId11"/>
    <p:sldId id="293" r:id="rId12"/>
    <p:sldId id="294" r:id="rId13"/>
    <p:sldId id="291" r:id="rId14"/>
    <p:sldId id="292" r:id="rId15"/>
    <p:sldId id="300" r:id="rId16"/>
    <p:sldId id="301" r:id="rId17"/>
    <p:sldId id="258" r:id="rId18"/>
  </p:sldIdLst>
  <p:sldSz cx="12192000" cy="6858000"/>
  <p:notesSz cx="6858000" cy="9144000"/>
  <p:embeddedFontLst>
    <p:embeddedFont>
      <p:font typeface="KoPubWorld돋움체 Bold" panose="020B0600000101010101" charset="-127"/>
      <p:bold r:id="rId20"/>
    </p:embeddedFont>
    <p:embeddedFont>
      <p:font typeface="KoPubWorld돋움체 Light" panose="020B0600000101010101" charset="-127"/>
      <p:regular r:id="rId21"/>
    </p:embeddedFont>
    <p:embeddedFont>
      <p:font typeface="KoPubWorld돋움체 Medium" panose="020B0600000101010101" charset="-127"/>
      <p:regular r:id="rId22"/>
    </p:embeddedFont>
    <p:embeddedFont>
      <p:font typeface="함초롬바탕" panose="020B0600000101010101" charset="-127"/>
      <p:regular r:id="rId23"/>
      <p:bold r:id="rId24"/>
    </p:embeddedFont>
    <p:embeddedFont>
      <p:font typeface="Arial Black" panose="020B0A04020102020204" pitchFamily="34" charset="0"/>
      <p:bold r:id="rId25"/>
    </p:embeddedFont>
    <p:embeddedFont>
      <p:font typeface="PokemonGSC" panose="02030600000101010101" pitchFamily="18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97" d="100"/>
          <a:sy n="97" d="100"/>
        </p:scale>
        <p:origin x="2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lthub.ubc.ca/guides/github-instructor-gui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01013" y="2034676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3EFD6-C4CE-16C2-176F-346A775C5C0F}"/>
              </a:ext>
            </a:extLst>
          </p:cNvPr>
          <p:cNvGrpSpPr/>
          <p:nvPr/>
        </p:nvGrpSpPr>
        <p:grpSpPr>
          <a:xfrm>
            <a:off x="6307994" y="1276929"/>
            <a:ext cx="4236097" cy="2853785"/>
            <a:chOff x="1101013" y="1505902"/>
            <a:chExt cx="4236097" cy="28537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2E975-8C08-B897-8833-122570710A02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로딩화면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50FA1-BC0F-8A7E-AC1A-CC76102DAB68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182EE-8065-C598-A434-2206B585D5F2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538F33-F58A-0D3B-1A98-A87F7CB9C444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02C6B-2FC1-0DE4-08F3-8C13B9C68830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1109510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편의점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B942E4-1032-113A-5996-6BE3DC970B8C}"/>
              </a:ext>
            </a:extLst>
          </p:cNvPr>
          <p:cNvGrpSpPr/>
          <p:nvPr/>
        </p:nvGrpSpPr>
        <p:grpSpPr>
          <a:xfrm>
            <a:off x="6201911" y="1415543"/>
            <a:ext cx="4236097" cy="3094757"/>
            <a:chOff x="1101013" y="1505902"/>
            <a:chExt cx="4236097" cy="309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DFB8B-21C5-52A2-2344-D66A68DF2DCD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70C59-F516-D599-CDF8-7855DDF7F493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2BF4C-F4B3-00BF-79B3-EEA709A65159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76D6C-55C9-7A65-BFF9-7254A5211887}"/>
              </a:ext>
            </a:extLst>
          </p:cNvPr>
          <p:cNvGrpSpPr/>
          <p:nvPr/>
        </p:nvGrpSpPr>
        <p:grpSpPr>
          <a:xfrm>
            <a:off x="457200" y="1888471"/>
            <a:ext cx="3948064" cy="3121194"/>
            <a:chOff x="834994" y="1817570"/>
            <a:chExt cx="3844212" cy="2910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DA1E4-5955-0053-4417-D4AD645A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4994" y="1817570"/>
              <a:ext cx="3844212" cy="2162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3C5BB-9EA5-C8E5-8CD3-87BED73AB1E2}"/>
                </a:ext>
              </a:extLst>
            </p:cNvPr>
            <p:cNvSpPr txBox="1"/>
            <p:nvPr/>
          </p:nvSpPr>
          <p:spPr>
            <a:xfrm>
              <a:off x="228775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1C97E2-B433-73C3-AD90-59FF5E831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57"/>
          <a:stretch/>
        </p:blipFill>
        <p:spPr>
          <a:xfrm>
            <a:off x="4247861" y="1467797"/>
            <a:ext cx="6920966" cy="4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DA51E2-796C-C0A1-78C8-7D24471C33BA}"/>
              </a:ext>
            </a:extLst>
          </p:cNvPr>
          <p:cNvGrpSpPr/>
          <p:nvPr/>
        </p:nvGrpSpPr>
        <p:grpSpPr>
          <a:xfrm>
            <a:off x="822426" y="2189411"/>
            <a:ext cx="2039578" cy="3026591"/>
            <a:chOff x="5103036" y="1905791"/>
            <a:chExt cx="1985928" cy="28224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386926-3C8C-FA39-4DE4-5397D211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036" y="1905791"/>
              <a:ext cx="1985928" cy="19859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BC1C2-76B7-BEF3-05FF-90971402E73E}"/>
                </a:ext>
              </a:extLst>
            </p:cNvPr>
            <p:cNvSpPr txBox="1"/>
            <p:nvPr/>
          </p:nvSpPr>
          <p:spPr>
            <a:xfrm>
              <a:off x="562150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Notion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2ECA8A2-0B41-BA33-A1F9-388B6384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71" y="1167670"/>
            <a:ext cx="7270025" cy="47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FE4D7F-9FDD-4E16-941A-BF6E454551E3}"/>
              </a:ext>
            </a:extLst>
          </p:cNvPr>
          <p:cNvGrpSpPr/>
          <p:nvPr/>
        </p:nvGrpSpPr>
        <p:grpSpPr>
          <a:xfrm>
            <a:off x="858672" y="2047507"/>
            <a:ext cx="2220787" cy="3121194"/>
            <a:chOff x="8321172" y="1817570"/>
            <a:chExt cx="2162370" cy="29106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9C2C59-FD2B-FA52-4766-D993242B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72" y="1817570"/>
              <a:ext cx="2162370" cy="2162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1DF03A-5682-F927-E334-EB7791301C14}"/>
                </a:ext>
              </a:extLst>
            </p:cNvPr>
            <p:cNvSpPr txBox="1"/>
            <p:nvPr/>
          </p:nvSpPr>
          <p:spPr>
            <a:xfrm>
              <a:off x="8951819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Figma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FF263-8A84-6155-740D-805168378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/>
          <a:stretch/>
        </p:blipFill>
        <p:spPr>
          <a:xfrm>
            <a:off x="3629608" y="949995"/>
            <a:ext cx="7508552" cy="4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493</Words>
  <Application>Microsoft Office PowerPoint</Application>
  <PresentationFormat>와이드스크린</PresentationFormat>
  <Paragraphs>115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맑은 고딕</vt:lpstr>
      <vt:lpstr>함초롬바탕</vt:lpstr>
      <vt:lpstr>KoPubWorld돋움체 Medium</vt:lpstr>
      <vt:lpstr>KoPubWorld돋움체 Bold</vt:lpstr>
      <vt:lpstr>KoPubWorld돋움체 Light</vt:lpstr>
      <vt:lpstr>PokemonGSC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박준석</cp:lastModifiedBy>
  <cp:revision>264</cp:revision>
  <dcterms:created xsi:type="dcterms:W3CDTF">2019-04-17T04:58:35Z</dcterms:created>
  <dcterms:modified xsi:type="dcterms:W3CDTF">2022-06-01T13:50:47Z</dcterms:modified>
</cp:coreProperties>
</file>